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 autoAdjust="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8785E-6438-44F3-816B-0B31B44AA51C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68C74-043D-4FE3-9782-245A5AFD4E2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3545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420F177-BC4E-420D-B755-D2C332E58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BC61675-04B5-41EF-B99D-4A93725ABB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C9FEC7C-A7EE-434A-823A-108032D6D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5BC929-D783-4D7D-B95F-4A60DFE94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32EFB42-136A-47AD-AB32-31506189B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6908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CDC9BA-0AA9-4A8C-9CC8-179CE22D1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3330DCA-AF78-4768-B694-95E64452A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BE26B06-7BAC-4036-ABC0-50FE33BBF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34C57F4-4635-4223-8A6D-06CC550DB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1ECD625-CDBB-42B0-BE32-8AB2E8608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5799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A3AFC53-68A2-4FE7-8B52-B1C9575615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B6CB5EE3-06A0-4816-9945-4AE3F5EEAE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6A2FF20-40EA-4485-A572-CFE189C29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E0B46EA-4783-4501-8DB1-1C3AEEA72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2FA78F8-EFFD-414C-BE6C-EC287E245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8078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698765-21E3-46DA-AE4B-9D6D62E79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D38F4DB-C2AD-40FA-A679-D18EC58B3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69DB024-7FC7-4944-81A8-111A56EE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3A0942C-1F92-4688-8A17-6905141CA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AF2122A-C534-4B2B-8706-306CE3C8F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2523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44C6F6D-3250-4A14-9647-36C23467C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C3999FE-363A-430D-AD34-75E448989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FF8CC82-9A5B-4F2D-BC0B-AA866328F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8762C7A-4E78-4B93-9AEE-5B905FF1E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A5BE442-829D-403E-9780-3566302DE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0119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38DFBD-5FD9-4518-B594-08D6691BB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6EC85BB-B174-4770-B9D3-3B543DD85D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9161CEA-ACA0-40C0-A18A-972E12B131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AB0B866-85AF-4894-A60B-4EE207E2A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0BCA253-24C8-42D4-BA98-F66D1C85C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AC2ABA5-5F10-4C55-9AC1-50532C943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5053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D6A1DCE-4F8E-4838-81C7-0A4A45F55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1A72D8A-C43A-4CDB-B8FA-7E91003694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B9F8E20-1440-48E6-A156-3B6C9780F8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DFDCFC7A-618D-4255-8F96-3C88DA1531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A9E90AB-142B-40BF-9E64-2D48A738D9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E90AEA4A-5B8F-4E12-9253-60C18A914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F4DD446-67B5-44DB-9426-6B6659A7A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774057FE-F0E7-472F-946A-8B4112839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6799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DC9A475-F784-4524-A29E-CFCFCF3B4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54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EFF2D8CA-3B4A-443B-811D-2EC4160AC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F2B3952C-CBDA-4294-9BD6-022E2CD3D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AD6D5A2-AE8F-47A7-96A0-C3D420470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7885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F0B9E4A-2A0C-4FF8-8804-A2CD9F268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A1B13A7-102A-45E6-9590-11F307E3A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FCC8803-E09F-4BD2-8D9E-2F9882987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3487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5678114-2E42-435B-AB94-FDD2CED94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2E53105-3FAC-448B-9D3C-A56472CF86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BDBB094F-0FEC-46B7-BEE5-6DE95F6E57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C81817F-B8C2-427F-B52F-5F8AD61F6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F5A4D02-67EF-49C1-8AC5-5E169C396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9920165-5DEB-4BD8-9476-4C4CCC92F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036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57394A5-D5B8-4D65-A6BD-737084E17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647700"/>
            <a:ext cx="10239375" cy="987424"/>
          </a:xfrm>
        </p:spPr>
        <p:txBody>
          <a:bodyPr anchor="b">
            <a:normAutofit/>
          </a:bodyPr>
          <a:lstStyle>
            <a:lvl1pPr>
              <a:defRPr sz="44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489E968-2FC2-49AC-AA53-0BB9EFC69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57250" y="1952624"/>
            <a:ext cx="4762500" cy="4086225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3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88EA9D7-3F5E-406A-B43E-A7EBBEACF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57250" y="6356350"/>
            <a:ext cx="10620374" cy="396875"/>
          </a:xfrm>
        </p:spPr>
        <p:txBody>
          <a:bodyPr/>
          <a:lstStyle>
            <a:lvl1pPr algn="l">
              <a:defRPr/>
            </a:lvl1pPr>
          </a:lstStyle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07030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5C029E52-CFBD-4772-B017-4DB21A3E2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E427F71-118E-4CE8-A741-CC4203219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619418D-2007-472F-B1FC-52FCE1896D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82604-AA90-4844-AD99-B2EBFB5033CF}" type="datetimeFigureOut">
              <a:rPr lang="pl-PL" smtClean="0"/>
              <a:t>19.02.2025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BA46B1B-BC99-45B4-A25B-84D6D2B9C9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5F219A1-54B5-4EE2-BCF1-F2D90105C4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E8318-B41F-47B8-BBFF-8C2957FBCBC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5865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4F6BF13-4D29-4CFE-9B78-2B36089B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pl-PL" dirty="0" err="1"/>
              <a:t>Morphing</a:t>
            </a:r>
            <a:endParaRPr lang="pl-PL" dirty="0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7" name="Symbol zastępczy zawartości 6" descr="Smiling Face">
                <a:extLst>
                  <a:ext uri="{FF2B5EF4-FFF2-40B4-BE49-F238E27FC236}">
                    <a16:creationId xmlns:a16="http://schemas.microsoft.com/office/drawing/2014/main" id="{0CDD8F60-7524-4031-87A2-3C19082D9C05}"/>
                  </a:ext>
                </a:extLst>
              </p:cNvPr>
              <p:cNvGraphicFramePr>
                <a:graphicFrameLocks noGrp="1" noChangeAspect="1"/>
              </p:cNvGraphicFramePr>
              <p:nvPr>
                <p:ph type="pic" idx="4294967295"/>
                <p:extLst>
                  <p:ext uri="{D42A27DB-BD31-4B8C-83A1-F6EECF244321}">
                    <p14:modId xmlns:p14="http://schemas.microsoft.com/office/powerpoint/2010/main" val="2707439800"/>
                  </p:ext>
                </p:extLst>
              </p:nvPr>
            </p:nvGraphicFramePr>
            <p:xfrm>
              <a:off x="838200" y="1690688"/>
              <a:ext cx="3686175" cy="3640137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3686175" cy="3640137"/>
                    </a:xfrm>
                    <a:prstGeom prst="rect">
                      <a:avLst/>
                    </a:prstGeom>
                  </am3d:spPr>
                  <am3d:camera>
                    <am3d:pos x="0" y="0" z="8093801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61067647" d="1000000"/>
                    <am3d:preTrans dx="0" dy="-2" dz="1153533"/>
                    <am3d:scale>
                      <am3d:sx n="1000000" d="1000000"/>
                      <am3d:sy n="1000000" d="1000000"/>
                      <am3d:sz n="1000000" d="1000000"/>
                    </am3d:scale>
                    <am3d:rot ax="305671" ay="2621792" az="211459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638038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7" name="Symbol zastępczy zawartości 6" descr="Smiling Face">
                <a:extLst>
                  <a:ext uri="{FF2B5EF4-FFF2-40B4-BE49-F238E27FC236}">
                    <a16:creationId xmlns:a16="http://schemas.microsoft.com/office/drawing/2014/main" id="{0CDD8F60-7524-4031-87A2-3C19082D9C0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8200" y="1690688"/>
                <a:ext cx="3686175" cy="364013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2346659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</Words>
  <Application>Microsoft Office PowerPoint</Application>
  <PresentationFormat>Panoramiczny</PresentationFormat>
  <Paragraphs>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Morphing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Tworzenie prezentacji multimedialnych</dc:title>
  <dc:creator>Uzytkownik</dc:creator>
  <cp:lastModifiedBy>Uzytkownik</cp:lastModifiedBy>
  <cp:revision>102</cp:revision>
  <dcterms:created xsi:type="dcterms:W3CDTF">2025-01-03T13:03:41Z</dcterms:created>
  <dcterms:modified xsi:type="dcterms:W3CDTF">2025-02-19T16:50:35Z</dcterms:modified>
</cp:coreProperties>
</file>